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erriweather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6B0733-BB6B-446B-AD60-9CFBDDFA597F}" v="65" dt="2021-05-20T13:12:17.591"/>
    <p1510:client id="{1CB47FBB-C846-485A-8744-ABF2AC0F3A98}" v="3" dt="2021-05-18T21:12:28.819"/>
    <p1510:client id="{46052C26-636F-4259-A20D-17A1FB26145C}" v="2" dt="2021-05-18T21:07:56.448"/>
    <p1510:client id="{535C8F28-5A5B-4A7C-8408-FBA83AE96D22}" v="333" dt="2021-05-22T12:24:47.917"/>
    <p1510:client id="{8F3C4E80-2D1D-40CC-9456-8F1DDC9E5AC5}" v="9" dt="2021-05-20T11:35:43.552"/>
  </p1510:revLst>
</p1510:revInfo>
</file>

<file path=ppt/tableStyles.xml><?xml version="1.0" encoding="utf-8"?>
<a:tblStyleLst xmlns:a="http://schemas.openxmlformats.org/drawingml/2006/main" def="{53A379C9-9765-4324-82C3-5779D5E9111E}">
  <a:tblStyle styleId="{53A379C9-9765-4324-82C3-5779D5E911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7b7eb4ee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7b7eb4ee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d7b7eb4ee8_0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7b7eb4ee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7b7eb4ee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d7b7eb4ee8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stromodel.ru/akvadiskoteka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000">
                <a:solidFill>
                  <a:srgbClr val="32363A"/>
                </a:solidFill>
              </a:rPr>
              <a:t>6</a:t>
            </a:r>
            <a:endParaRPr lang="ru-RU" sz="20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338950" y="1570450"/>
            <a:ext cx="8451000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дальнейшем я планирую расширить проект создав интерактивную игру. В игре пользователь сможет запускать нарисованный своими руками объект в ванну с шариками, где сможет увидеть их взаимодействие в 3D пространстве.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148250" y="4481325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213024" y="6297825"/>
            <a:ext cx="5634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11</a:t>
            </a:r>
            <a:endParaRPr lang="ru-RU"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745250" y="3174800"/>
            <a:ext cx="42555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Выполнил: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Полх Тимофей Александрович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М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БОУ</a:t>
            </a: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СОШ 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“Школа будущего”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Байгашов Алексей Сергеевич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6000">
                <a:solidFill>
                  <a:schemeClr val="lt1"/>
                </a:solidFill>
              </a:rPr>
              <a:t>Аквадискотека</a:t>
            </a:r>
            <a:endParaRPr sz="6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700000" y="2209825"/>
            <a:ext cx="2811000" cy="305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Картиночка, можно мемасик</a:t>
            </a:r>
            <a:endParaRPr sz="1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000" y="2209825"/>
            <a:ext cx="2811000" cy="305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Введение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3</a:t>
            </a:r>
            <a:endParaRPr lang="ru-RU"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84150" y="1547850"/>
            <a:ext cx="8406000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>
                <a:ea typeface="Calibri"/>
                <a:sym typeface="Calibri"/>
              </a:rPr>
              <a:t>Цель - смоделировать динамику столкновений объектов в ванной шарами.</a:t>
            </a:r>
            <a:endParaRPr lang="ru-RU" sz="2000" dirty="0">
              <a:sym typeface="Calibri"/>
            </a:endParaRPr>
          </a:p>
          <a:p>
            <a:endParaRPr lang="ru-RU" sz="2000" dirty="0">
              <a:ea typeface="Calibri"/>
              <a:sym typeface="Calibri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ea typeface="Calibri"/>
                <a:sym typeface="Calibri"/>
              </a:rPr>
              <a:t>Задачи: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1 Подобрать дифференциальные уравнения.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2 Подобрать начальные условие.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3 Подобрать начальные параметры.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4 Написать код моделирующий задачу на языке </a:t>
            </a:r>
            <a:r>
              <a:rPr lang="ru-RU" sz="2400" dirty="0" err="1">
                <a:ea typeface="Calibri"/>
                <a:sym typeface="Calibri"/>
              </a:rPr>
              <a:t>python</a:t>
            </a:r>
            <a:r>
              <a:rPr lang="ru-RU" sz="2400" dirty="0">
                <a:ea typeface="Calibri"/>
                <a:sym typeface="Calibri"/>
              </a:rPr>
              <a:t> 3</a:t>
            </a:r>
            <a:endParaRPr lang="ru-RU" sz="2400"/>
          </a:p>
          <a:p>
            <a:pPr marL="457200"/>
            <a:endParaRPr lang="ru-RU" sz="2400" dirty="0">
              <a:latin typeface="Calibri"/>
              <a:ea typeface="Calibri"/>
              <a:cs typeface="Calibri"/>
              <a:sym typeface="Calibri"/>
            </a:endParaRPr>
          </a:p>
          <a:p>
            <a:endParaRPr lang="ru-RU" sz="2400" dirty="0"/>
          </a:p>
          <a:p>
            <a:pPr marL="457200"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2400" dirty="0"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title" idx="4294967295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271150" y="1480075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3425" y="3893100"/>
            <a:ext cx="83721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00" y="2016850"/>
            <a:ext cx="8668625" cy="41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0" y="1361575"/>
            <a:ext cx="90807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описания данного события воспользуемся формулами для расчета скоростей шарообразных тел после столкновения: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 idx="4294967295"/>
          </p:nvPr>
        </p:nvSpPr>
        <p:spPr>
          <a:xfrm>
            <a:off x="363575" y="1560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75" y="3878125"/>
            <a:ext cx="771105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3575" y="1899650"/>
            <a:ext cx="7092239" cy="19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285550" y="1299050"/>
            <a:ext cx="82683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расчёта углов между двумя объектами в момент столкновения используются формулы: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10500" y="1385125"/>
            <a:ext cx="79230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расчёта скорости шаров используют данное дифференциальное уравнение: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4294967295"/>
          </p:nvPr>
        </p:nvSpPr>
        <p:spPr>
          <a:xfrm>
            <a:off x="363575" y="798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988" y="2085288"/>
            <a:ext cx="8008025" cy="3408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7</a:t>
            </a:r>
            <a:endParaRPr lang="ru-RU"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144" name="Google Shape;144;p19"/>
          <p:cNvGraphicFramePr/>
          <p:nvPr>
            <p:extLst>
              <p:ext uri="{D42A27DB-BD31-4B8C-83A1-F6EECF244321}">
                <p14:modId xmlns:p14="http://schemas.microsoft.com/office/powerpoint/2010/main" val="2285975585"/>
              </p:ext>
            </p:extLst>
          </p:nvPr>
        </p:nvGraphicFramePr>
        <p:xfrm>
          <a:off x="175388" y="2782150"/>
          <a:ext cx="8793225" cy="2957800"/>
        </p:xfrm>
        <a:graphic>
          <a:graphicData uri="http://schemas.openxmlformats.org/drawingml/2006/table">
            <a:tbl>
              <a:tblPr>
                <a:noFill/>
                <a:tableStyleId>{53A379C9-9765-4324-82C3-5779D5E9111E}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X, м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VX, м/с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Y, м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sz="120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VY, м/с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m, кг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R, м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GG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5" name="Google Shape;145;p19"/>
          <p:cNvSpPr txBox="1"/>
          <p:nvPr/>
        </p:nvSpPr>
        <p:spPr>
          <a:xfrm>
            <a:off x="240150" y="1374375"/>
            <a:ext cx="8663700" cy="11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latin typeface="Times New Roman"/>
                <a:ea typeface="Times New Roman"/>
                <a:cs typeface="Times New Roman"/>
                <a:sym typeface="Times New Roman"/>
              </a:rPr>
              <a:t>Для решения поставленной задачи необходимо определить следующие начальные условия для каждого объекта: начальные координаты по x и по y, начальную скорость по координате x, y. Радиус для каждого моделируемого шара.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175400" y="5842313"/>
            <a:ext cx="8074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таблице показаны параметры объектов в ванной площадью 9м</a:t>
            </a:r>
            <a:r>
              <a:rPr lang="ru-RU" sz="1200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lang="ru-RU" baseline="30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8</a:t>
            </a:r>
            <a:endParaRPr lang="ru-RU"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338950" y="1525250"/>
            <a:ext cx="8473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результате моделирование были получены следующие результаты: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5473478" y="2504450"/>
            <a:ext cx="3146022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полученной модели как попавший ванну шарик взаимодействует с другими шарами.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5614E8C3-3B3A-4E58-86DA-0E555291A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3" y="2052430"/>
            <a:ext cx="5526157" cy="41363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1;p20">
            <a:extLst>
              <a:ext uri="{FF2B5EF4-FFF2-40B4-BE49-F238E27FC236}">
                <a16:creationId xmlns:a16="http://schemas.microsoft.com/office/drawing/2014/main" id="{A769845F-62F7-4703-B401-8263C53A0E2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8D2DF-143B-473C-8124-53B447EF8C55}"/>
              </a:ext>
            </a:extLst>
          </p:cNvPr>
          <p:cNvSpPr txBox="1"/>
          <p:nvPr/>
        </p:nvSpPr>
        <p:spPr>
          <a:xfrm>
            <a:off x="61291" y="1328530"/>
            <a:ext cx="4391439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hlinkClick r:id="rId3"/>
              </a:rPr>
              <a:t>https://astromodel.ru/akvadiskoteka/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7FE3CA-FD05-4531-A1C4-385381826EF2}"/>
              </a:ext>
            </a:extLst>
          </p:cNvPr>
          <p:cNvSpPr txBox="1"/>
          <p:nvPr/>
        </p:nvSpPr>
        <p:spPr>
          <a:xfrm>
            <a:off x="226943" y="268357"/>
            <a:ext cx="777074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4400">
                <a:solidFill>
                  <a:schemeClr val="bg1"/>
                </a:solidFill>
              </a:rPr>
              <a:t>Статья</a:t>
            </a:r>
            <a:endParaRPr lang="ru-RU" sz="4400" dirty="0">
              <a:solidFill>
                <a:schemeClr val="bg1"/>
              </a:solidFill>
            </a:endParaRP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2770651-F20B-4B95-88C8-62B25EE0B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313" y="1560444"/>
            <a:ext cx="4350026" cy="43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391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(4:3)</PresentationFormat>
  <Slides>11</Slides>
  <Notes>10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Тема1</vt:lpstr>
      <vt:lpstr>Презентация PowerPoint</vt:lpstr>
      <vt:lpstr>Аквадискотека</vt:lpstr>
      <vt:lpstr>Введение</vt:lpstr>
      <vt:lpstr>Постановка дифференциальной задачи</vt:lpstr>
      <vt:lpstr>Постановка дифференциальной задачи</vt:lpstr>
      <vt:lpstr>Постановка дифференциальной задачи</vt:lpstr>
      <vt:lpstr>Начальные условия и численное решение</vt:lpstr>
      <vt:lpstr>Результаты моделирования</vt:lpstr>
      <vt:lpstr>Презентация PowerPoint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101</cp:revision>
  <dcterms:modified xsi:type="dcterms:W3CDTF">2021-05-22T12:25:25Z</dcterms:modified>
</cp:coreProperties>
</file>